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62" r:id="rId4"/>
    <p:sldId id="263" r:id="rId5"/>
    <p:sldId id="266" r:id="rId6"/>
    <p:sldId id="267" r:id="rId7"/>
    <p:sldId id="269" r:id="rId8"/>
    <p:sldId id="270" r:id="rId9"/>
    <p:sldId id="271" r:id="rId10"/>
    <p:sldId id="272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792088"/>
          </a:xfrm>
        </p:spPr>
        <p:txBody>
          <a:bodyPr/>
          <a:lstStyle/>
          <a:p>
            <a:pPr algn="ctr"/>
            <a:r>
              <a:rPr lang="ru-RU" sz="4000" dirty="0" smtClean="0"/>
              <a:t>ПОИСК РАБОТЫ</a:t>
            </a:r>
            <a:endParaRPr lang="ru-RU" sz="4000" dirty="0"/>
          </a:p>
        </p:txBody>
      </p:sp>
      <p:pic>
        <p:nvPicPr>
          <p:cNvPr id="7" name="Рисунок 6" descr="http://club12.od.ua/wp-content/uploads/2015/06/client_virtual_recuite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4644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865515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4. Если вам предложили приехать на собеседование: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уточните дату и время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с кем будет проходить собеседование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адрес, как проехать</a:t>
            </a:r>
          </a:p>
          <a:p>
            <a:pPr marL="0" indent="0" algn="just">
              <a:buNone/>
            </a:pPr>
            <a:r>
              <a:rPr lang="ru-RU" sz="2800" dirty="0" smtClean="0"/>
              <a:t>	В конце разговора не забудьте поблагодарить за уделенное вам время. В случае повторных звонков, каждый раз представляйте себя полностью. Наметив звонок, строго придерживайтесь договоренностей: это создает впечатление о вашей обязательности и аккуратности. </a:t>
            </a:r>
          </a:p>
          <a:p>
            <a:pPr marL="0" indent="0" algn="just">
              <a:buNone/>
            </a:pPr>
            <a:r>
              <a:rPr lang="ru-RU" sz="2800" dirty="0" smtClean="0"/>
              <a:t>	Если договориться о собеседовании не удалось, попросите о возможности предоставить резюме.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РЕЗЮМЕ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392488" cy="5472608"/>
          </a:xfrm>
        </p:spPr>
        <p:txBody>
          <a:bodyPr/>
          <a:lstStyle/>
          <a:p>
            <a:pPr marL="173038" indent="-173038"/>
            <a:r>
              <a:rPr lang="ru-RU" sz="2000" b="1" dirty="0" smtClean="0"/>
              <a:t>ФИО (полностью)</a:t>
            </a:r>
          </a:p>
          <a:p>
            <a:pPr marL="173038" indent="-173038"/>
            <a:r>
              <a:rPr lang="ru-RU" sz="2000" b="1" i="1" dirty="0" smtClean="0"/>
              <a:t>Личные данные:</a:t>
            </a:r>
            <a:r>
              <a:rPr lang="ru-RU" sz="2000" i="1" dirty="0" smtClean="0"/>
              <a:t> </a:t>
            </a:r>
            <a:endParaRPr lang="ru-RU" sz="2000" dirty="0" smtClean="0"/>
          </a:p>
          <a:p>
            <a:pPr marL="173038" indent="-173038">
              <a:buNone/>
            </a:pPr>
            <a:r>
              <a:rPr lang="ru-RU" sz="2000" dirty="0" smtClean="0"/>
              <a:t>Дата рождения</a:t>
            </a:r>
          </a:p>
          <a:p>
            <a:pPr marL="173038" indent="-173038">
              <a:buNone/>
            </a:pPr>
            <a:r>
              <a:rPr lang="ru-RU" sz="2000" dirty="0" smtClean="0"/>
              <a:t>Домашний адрес</a:t>
            </a:r>
          </a:p>
          <a:p>
            <a:pPr marL="173038" indent="-173038">
              <a:buNone/>
            </a:pPr>
            <a:r>
              <a:rPr lang="ru-RU" sz="2000" dirty="0" smtClean="0"/>
              <a:t>Контактная информация (телефон, е</a:t>
            </a:r>
            <a:r>
              <a:rPr lang="en-US" sz="2000" dirty="0" smtClean="0"/>
              <a:t>-mail</a:t>
            </a:r>
            <a:r>
              <a:rPr lang="ru-RU" sz="2000" dirty="0" smtClean="0"/>
              <a:t>)</a:t>
            </a:r>
          </a:p>
          <a:p>
            <a:pPr marL="173038" indent="-173038"/>
            <a:r>
              <a:rPr lang="ru-RU" sz="2000" b="1" dirty="0" smtClean="0"/>
              <a:t>Цель: </a:t>
            </a:r>
            <a:r>
              <a:rPr lang="ru-RU" sz="2000" i="1" dirty="0" smtClean="0"/>
              <a:t>оформление на должность …</a:t>
            </a:r>
          </a:p>
          <a:p>
            <a:pPr marL="173038" indent="-173038"/>
            <a:r>
              <a:rPr lang="ru-RU" sz="2000" b="1" dirty="0" smtClean="0"/>
              <a:t>Образование </a:t>
            </a:r>
            <a:endParaRPr lang="ru-RU" sz="2000" dirty="0" smtClean="0"/>
          </a:p>
          <a:p>
            <a:pPr marL="173038" indent="-173038"/>
            <a:r>
              <a:rPr lang="ru-RU" sz="2000" b="1" dirty="0" smtClean="0"/>
              <a:t>Дополнительное образование</a:t>
            </a:r>
            <a:endParaRPr lang="ru-RU" sz="2000" dirty="0" smtClean="0"/>
          </a:p>
          <a:p>
            <a:pPr marL="173038" indent="-173038"/>
            <a:r>
              <a:rPr lang="ru-RU" sz="2000" b="1" dirty="0" smtClean="0"/>
              <a:t>Опыт работы</a:t>
            </a:r>
            <a:endParaRPr lang="ru-RU" sz="2000" dirty="0" smtClean="0"/>
          </a:p>
          <a:p>
            <a:r>
              <a:rPr lang="ru-RU" sz="2000" b="1" dirty="0" smtClean="0"/>
              <a:t>Профессиональные навыки:</a:t>
            </a:r>
            <a:endParaRPr lang="ru-RU" sz="2000" dirty="0" smtClean="0"/>
          </a:p>
          <a:p>
            <a:pPr marL="173038" indent="-173038">
              <a:spcBef>
                <a:spcPts val="0"/>
              </a:spcBef>
              <a:buFontTx/>
              <a:buChar char="-"/>
            </a:pPr>
            <a:r>
              <a:rPr lang="ru-RU" sz="2000" dirty="0" smtClean="0"/>
              <a:t>уверенный пользователь ПК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- опыт в других сферах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- владение трудовыми навыками (ведение документооборота, работы с клиентами)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- владение языками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38600" cy="5145435"/>
          </a:xfrm>
        </p:spPr>
        <p:txBody>
          <a:bodyPr/>
          <a:lstStyle/>
          <a:p>
            <a:r>
              <a:rPr lang="ru-RU" sz="2000" b="1" dirty="0" smtClean="0"/>
              <a:t>Личные качества: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- умение работать в команде</a:t>
            </a:r>
          </a:p>
          <a:p>
            <a:pPr marL="0" indent="0" algn="just">
              <a:buNone/>
            </a:pPr>
            <a:r>
              <a:rPr lang="ru-RU" sz="2000" dirty="0" smtClean="0"/>
              <a:t>- активная жизненная позиция, целеустремлённость</a:t>
            </a:r>
          </a:p>
          <a:p>
            <a:pPr marL="0" indent="0" algn="just">
              <a:buNone/>
            </a:pPr>
            <a:r>
              <a:rPr lang="ru-RU" sz="2000" dirty="0" smtClean="0"/>
              <a:t>- организаторские способности, коммуникабельность</a:t>
            </a:r>
          </a:p>
          <a:p>
            <a:pPr marL="0" indent="0" algn="just">
              <a:buNone/>
            </a:pPr>
            <a:r>
              <a:rPr lang="ru-RU" sz="2000" dirty="0" smtClean="0"/>
              <a:t>- ответственность, оперативность, оптимизм</a:t>
            </a:r>
          </a:p>
          <a:p>
            <a:pPr marL="0" indent="0" algn="just">
              <a:buNone/>
            </a:pPr>
            <a:r>
              <a:rPr lang="ru-RU" sz="2000" dirty="0" smtClean="0"/>
              <a:t>- аналитический склад ума, быстрая обучаемость</a:t>
            </a:r>
          </a:p>
          <a:p>
            <a:pPr algn="just"/>
            <a:r>
              <a:rPr lang="ru-RU" sz="2000" b="1" dirty="0" smtClean="0"/>
              <a:t>Дополнительные сведения: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Семейное положение: </a:t>
            </a:r>
            <a:r>
              <a:rPr lang="ru-RU" sz="2000" i="1" dirty="0" smtClean="0"/>
              <a:t>не женат</a:t>
            </a:r>
          </a:p>
          <a:p>
            <a:pPr algn="just">
              <a:buNone/>
            </a:pPr>
            <a:r>
              <a:rPr lang="ru-RU" sz="2000" dirty="0" smtClean="0"/>
              <a:t>Дети: </a:t>
            </a:r>
            <a:r>
              <a:rPr lang="ru-RU" sz="2000" i="1" dirty="0" smtClean="0"/>
              <a:t>нет</a:t>
            </a:r>
          </a:p>
          <a:p>
            <a:pPr algn="just">
              <a:buNone/>
            </a:pPr>
            <a:r>
              <a:rPr lang="ru-RU" sz="2000" dirty="0" smtClean="0"/>
              <a:t>Водительское удостоверение: </a:t>
            </a:r>
            <a:r>
              <a:rPr lang="ru-RU" sz="2000" i="1" dirty="0" smtClean="0"/>
              <a:t>есть</a:t>
            </a:r>
          </a:p>
          <a:p>
            <a:pPr algn="just">
              <a:buNone/>
            </a:pPr>
            <a:r>
              <a:rPr lang="ru-RU" sz="2000" dirty="0" smtClean="0"/>
              <a:t>Возможность командировок: </a:t>
            </a:r>
            <a:r>
              <a:rPr lang="ru-RU" sz="2000" i="1" dirty="0" smtClean="0"/>
              <a:t>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СПОСОБЫ ПОИСКА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b="1" i="1" dirty="0" smtClean="0"/>
              <a:t>Самостоятельно</a:t>
            </a:r>
          </a:p>
          <a:p>
            <a:pPr>
              <a:buNone/>
            </a:pPr>
            <a:endParaRPr lang="ru-RU" b="1" i="1" dirty="0" smtClean="0"/>
          </a:p>
          <a:p>
            <a:r>
              <a:rPr lang="ru-RU" b="1" i="1" dirty="0" smtClean="0"/>
              <a:t>На заказ</a:t>
            </a:r>
          </a:p>
          <a:p>
            <a:pPr>
              <a:buNone/>
            </a:pPr>
            <a:endParaRPr lang="ru-RU" b="1" i="1" dirty="0" smtClean="0"/>
          </a:p>
          <a:p>
            <a:r>
              <a:rPr lang="ru-RU" b="1" i="1" dirty="0" smtClean="0"/>
              <a:t>Комбинировано</a:t>
            </a:r>
          </a:p>
          <a:p>
            <a:endParaRPr lang="ru-RU" b="1" i="1" dirty="0" smtClean="0"/>
          </a:p>
          <a:p>
            <a:r>
              <a:rPr lang="ru-RU" b="1" i="1" dirty="0" smtClean="0"/>
              <a:t>Обращение к работодателю</a:t>
            </a:r>
          </a:p>
        </p:txBody>
      </p:sp>
      <p:pic>
        <p:nvPicPr>
          <p:cNvPr id="4" name="Рисунок 3" descr="http://ekbprof.ru/uploadedFiles/images/razdel_konsuotirovan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08920"/>
            <a:ext cx="29496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707678"/>
          </a:xfrm>
        </p:spPr>
        <p:txBody>
          <a:bodyPr/>
          <a:lstStyle/>
          <a:p>
            <a:pPr algn="ctr"/>
            <a:r>
              <a:rPr lang="ru-RU" sz="4400" dirty="0" smtClean="0"/>
              <a:t>САМОСТОЯТЕЛЬНО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628800"/>
            <a:ext cx="3600400" cy="4497363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3600" b="1" dirty="0" smtClean="0"/>
              <a:t> интернет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/>
              <a:t> СМИ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/>
              <a:t> знакомые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/>
              <a:t> друзья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/>
              <a:t> родственники</a:t>
            </a:r>
          </a:p>
          <a:p>
            <a:endParaRPr lang="ru-RU" dirty="0"/>
          </a:p>
        </p:txBody>
      </p:sp>
      <p:pic>
        <p:nvPicPr>
          <p:cNvPr id="1026" name="Picture 2" descr="D:\Центр Семья Плюс\Творческие гостиные\2016\2016_05_26_на пороге самжизни\3e2886b1daaa262b2d87109131524648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3"/>
            <a:ext cx="3610744" cy="3985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792088"/>
          </a:xfrm>
        </p:spPr>
        <p:txBody>
          <a:bodyPr/>
          <a:lstStyle/>
          <a:p>
            <a:pPr algn="ctr"/>
            <a:r>
              <a:rPr lang="ru-RU" sz="4400" dirty="0" smtClean="0"/>
              <a:t>НА ЗАКАЗ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8568952" cy="5217443"/>
          </a:xfrm>
        </p:spPr>
        <p:txBody>
          <a:bodyPr/>
          <a:lstStyle/>
          <a:p>
            <a:pPr lvl="0"/>
            <a:r>
              <a:rPr lang="ru-RU" sz="2000" dirty="0" smtClean="0"/>
              <a:t>Биржи труда и кадровые агентства: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 подобрать </a:t>
            </a:r>
            <a:r>
              <a:rPr lang="ru-RU" sz="2000" b="1" dirty="0" smtClean="0"/>
              <a:t>несколько кадровых агентств</a:t>
            </a:r>
            <a:r>
              <a:rPr lang="ru-RU" sz="2000" dirty="0" smtClean="0"/>
              <a:t>, имеющих государственную регистрацию и лицензию, опыт работы на рынке труда, положительные отзывы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 сообщить им ваши </a:t>
            </a:r>
            <a:r>
              <a:rPr lang="ru-RU" sz="2000" b="1" dirty="0" smtClean="0"/>
              <a:t>условия работы</a:t>
            </a:r>
            <a:r>
              <a:rPr lang="ru-RU" sz="2000" dirty="0" smtClean="0"/>
              <a:t>, которые вы бы хотели иметь на новом месте работы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 определить точно, на основе </a:t>
            </a:r>
            <a:r>
              <a:rPr lang="ru-RU" sz="2000" b="1" dirty="0" smtClean="0"/>
              <a:t>договора</a:t>
            </a:r>
            <a:r>
              <a:rPr lang="ru-RU" sz="2000" dirty="0" smtClean="0"/>
              <a:t> на выполнение таких услуг, сроки исполнения такой работы и процедуру исполнения работы (когда созваниваемся, какие варианты не предлагать, что уточнять в информации об условиях нового места работы)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/>
              <a:t> анализировать поступающую </a:t>
            </a:r>
            <a:r>
              <a:rPr lang="ru-RU" sz="2000" dirty="0" smtClean="0"/>
              <a:t>от кадровых агентств </a:t>
            </a:r>
            <a:r>
              <a:rPr lang="ru-RU" sz="2000" b="1" dirty="0" smtClean="0"/>
              <a:t>информацию</a:t>
            </a:r>
            <a:r>
              <a:rPr lang="ru-RU" sz="2000" dirty="0" smtClean="0"/>
              <a:t> не только с вашими условиями работы, но и с такой же информацией от других агентств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/>
              <a:t> контролировать</a:t>
            </a:r>
            <a:r>
              <a:rPr lang="ru-RU" sz="2000" dirty="0" smtClean="0"/>
              <a:t> выполнение кадровыми агентствами своих </a:t>
            </a:r>
            <a:r>
              <a:rPr lang="ru-RU" sz="2000" b="1" dirty="0" smtClean="0"/>
              <a:t>обязательств по договору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b="1" dirty="0" smtClean="0"/>
              <a:t>реагировать</a:t>
            </a:r>
            <a:r>
              <a:rPr lang="ru-RU" sz="2000" dirty="0" smtClean="0"/>
              <a:t> быстро </a:t>
            </a:r>
            <a:r>
              <a:rPr lang="ru-RU" sz="2000" b="1" dirty="0" smtClean="0"/>
              <a:t>на их предложения</a:t>
            </a:r>
            <a:r>
              <a:rPr lang="ru-RU" sz="2000" dirty="0" smtClean="0"/>
              <a:t>, действовать решительно, внимательно, предварительно продумывая свои действия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b="1" dirty="0" smtClean="0"/>
              <a:t>КОМБИНИРОВАНО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>(</a:t>
            </a:r>
            <a:r>
              <a:rPr lang="ru-RU" sz="3600" dirty="0" smtClean="0"/>
              <a:t>использовать одновременно несколько способов поиска работы)</a:t>
            </a:r>
            <a:endParaRPr lang="ru-RU" dirty="0"/>
          </a:p>
        </p:txBody>
      </p:sp>
      <p:pic>
        <p:nvPicPr>
          <p:cNvPr id="5" name="Содержимое 4" descr="http://hcenter-irk.info/sites/default/files/imagepicker/1/so_anket_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11436" b="6383"/>
          <a:stretch>
            <a:fillRect/>
          </a:stretch>
        </p:blipFill>
        <p:spPr bwMode="auto">
          <a:xfrm>
            <a:off x="500034" y="2214554"/>
            <a:ext cx="36827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4.bp.blogspot.com/-svufoOvr6pc/TknnAe8LYNI/AAAAAAAAHF4/fxP7v-8NHEs/s1600/Blank%20Board%203D%20Character%20man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28083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712968" cy="792088"/>
          </a:xfrm>
        </p:spPr>
        <p:txBody>
          <a:bodyPr/>
          <a:lstStyle/>
          <a:p>
            <a:pPr algn="ctr"/>
            <a:r>
              <a:rPr lang="ru-RU" sz="4400" dirty="0" smtClean="0"/>
              <a:t>ОБРАЩЕНИЕ К РАБОТОДАТЕЛЮ</a:t>
            </a:r>
            <a:endParaRPr lang="ru-RU" sz="4400" dirty="0"/>
          </a:p>
        </p:txBody>
      </p:sp>
      <p:pic>
        <p:nvPicPr>
          <p:cNvPr id="4" name="Рисунок 3" descr="http://teplonew.com.ua/files/images/problema_vibo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35283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/>
              <a:t>Порядок действий: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/>
              <a:t>Подготовьтесь к телефонному звонку:</a:t>
            </a:r>
          </a:p>
          <a:p>
            <a:pPr marL="514350" indent="-514350" algn="just">
              <a:buNone/>
            </a:pPr>
            <a:endParaRPr lang="ru-RU" dirty="0" smtClean="0"/>
          </a:p>
          <a:p>
            <a:pPr marL="514350" indent="-514350" algn="just">
              <a:buFont typeface="Wingdings" pitchFamily="2" charset="2"/>
              <a:buChar char="Ø"/>
            </a:pPr>
            <a:r>
              <a:rPr lang="ru-RU" dirty="0" smtClean="0"/>
              <a:t>формулируете цель обращения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ru-RU" dirty="0" smtClean="0"/>
              <a:t>что вы можете фирме предложить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продумываете начало и конец разговора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ru-RU" dirty="0" smtClean="0"/>
              <a:t>приготовьте ручку, бумагу, свое резюме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dirty="0" smtClean="0"/>
              <a:t> сядьте удобно, предупредите окружающих людей, чтобы вас не отвлекали</a:t>
            </a:r>
          </a:p>
          <a:p>
            <a:pPr marL="0" indent="0" algn="ctr">
              <a:buNone/>
            </a:pPr>
            <a:r>
              <a:rPr lang="ru-RU" sz="2400" dirty="0" smtClean="0"/>
              <a:t>(лучше все предварительно записать)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8655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Дозвонившись: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поздоровайтесь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/>
              <a:t> спрашиваете, с кем могли бы переговорить по вопросам трудоустройства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/>
              <a:t> когда вас соединят, поздоровайтесь еще раз и представьтесь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/>
              <a:t> озвучьте цель вашего телефонного обращения и поинтересуйтесь, есть ли у собеседника сейчас время для разговора с вами (если – нет, поинтересуйтесь, когда можно перезвонить)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/>
              <a:t> кратко опишите, что вы можете предложить  (формулируйте ваши предложения, используя так называемые «Вы-формулировки»: «Вас, возможно, заинтересует...»)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/>
              <a:t> будьте лаконичны: помните, ваша цель договориться о собеседовании или, в крайнем случае, о возможности выслать резюме</a:t>
            </a:r>
            <a:endParaRPr lang="ru-RU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Будьте готовы ответить на вопросы:</a:t>
            </a:r>
          </a:p>
          <a:p>
            <a:pPr>
              <a:buNone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ваше образование, имеющийся опыт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как вы узнали о существовании вакансии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dirty="0" smtClean="0"/>
              <a:t> какого рода работу вы думаете получить в этой конкретной фирме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dirty="0" smtClean="0"/>
              <a:t> …..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Приготовьте и свои вопросы.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174</TotalTime>
  <Words>430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Презентация1</vt:lpstr>
      <vt:lpstr>ПОИСК РАБОТЫ</vt:lpstr>
      <vt:lpstr>СПОСОБЫ ПОИСКА РАБОТЫ</vt:lpstr>
      <vt:lpstr>САМОСТОЯТЕЛЬНО</vt:lpstr>
      <vt:lpstr>НА ЗАКАЗ</vt:lpstr>
      <vt:lpstr>КОМБИНИРОВАНО (использовать одновременно несколько способов поиска работы)</vt:lpstr>
      <vt:lpstr>ОБРАЩЕНИЕ К РАБОТОДАТЕЛЮ</vt:lpstr>
      <vt:lpstr>Порядок действий:</vt:lpstr>
      <vt:lpstr>Слайд 8</vt:lpstr>
      <vt:lpstr>Слайд 9</vt:lpstr>
      <vt:lpstr>Слайд 10</vt:lpstr>
      <vt:lpstr>РЕЗЮМЕ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РАБОТЫ</dc:title>
  <dc:creator>Ирина Сорокина</dc:creator>
  <cp:lastModifiedBy>HOUM</cp:lastModifiedBy>
  <cp:revision>43</cp:revision>
  <dcterms:created xsi:type="dcterms:W3CDTF">2016-05-24T02:00:58Z</dcterms:created>
  <dcterms:modified xsi:type="dcterms:W3CDTF">2020-05-12T07:51:27Z</dcterms:modified>
</cp:coreProperties>
</file>